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71" r:id="rId5"/>
    <p:sldId id="268" r:id="rId6"/>
    <p:sldId id="269" r:id="rId7"/>
    <p:sldId id="270" r:id="rId8"/>
    <p:sldId id="272" r:id="rId9"/>
    <p:sldId id="277" r:id="rId10"/>
    <p:sldId id="273" r:id="rId11"/>
    <p:sldId id="274" r:id="rId12"/>
    <p:sldId id="276" r:id="rId13"/>
    <p:sldId id="275" r:id="rId14"/>
    <p:sldId id="258" r:id="rId15"/>
    <p:sldId id="278" r:id="rId16"/>
  </p:sldIdLst>
  <p:sldSz cx="18288000" cy="10287000"/>
  <p:notesSz cx="6858000" cy="9144000"/>
  <p:embeddedFontLst>
    <p:embeddedFont>
      <p:font typeface="Nanum Gothic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oto Sans KR" panose="020B0500000000000000" pitchFamily="34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mra0467/game/tree/main/week15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kgfQdaEdwk?si=qcvtJTdgCnLoefU-" TargetMode="External"/><Relationship Id="rId2" Type="http://schemas.openxmlformats.org/officeDocument/2006/relationships/hyperlink" Target="https://mayquartet.tistory.com/46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olyhaven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metturankarakus/zigzag-game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2171700"/>
            <a:ext cx="12256154" cy="167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 dirty="0">
                <a:solidFill>
                  <a:srgbClr val="F6F6F6"/>
                </a:solidFill>
                <a:ea typeface="Nanum Gothic Ultra-Bold"/>
              </a:rPr>
              <a:t>ZIG ZAG BICYCLE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0600" y="5295900"/>
            <a:ext cx="6962010" cy="2974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8"/>
              </a:lnSpc>
              <a:spcBef>
                <a:spcPct val="0"/>
              </a:spcBef>
            </a:pPr>
            <a:r>
              <a:rPr lang="ko-KR" altLang="en-US" sz="3348" dirty="0">
                <a:solidFill>
                  <a:srgbClr val="F6F6F6"/>
                </a:solidFill>
                <a:ea typeface="Nanum Gothic"/>
              </a:rPr>
              <a:t>날짜 </a:t>
            </a:r>
            <a:r>
              <a:rPr lang="en-US" altLang="ko-KR" sz="3348" dirty="0">
                <a:solidFill>
                  <a:srgbClr val="F6F6F6"/>
                </a:solidFill>
                <a:ea typeface="Nanum Gothic"/>
              </a:rPr>
              <a:t>: 2023-12-13</a:t>
            </a:r>
          </a:p>
          <a:p>
            <a:pPr>
              <a:lnSpc>
                <a:spcPts val="4688"/>
              </a:lnSpc>
              <a:spcBef>
                <a:spcPct val="0"/>
              </a:spcBef>
            </a:pPr>
            <a:endParaRPr lang="en-US" altLang="ko-KR" sz="3348" dirty="0">
              <a:solidFill>
                <a:srgbClr val="F6F6F6"/>
              </a:solidFill>
              <a:ea typeface="Nanum Gothic"/>
            </a:endParaRPr>
          </a:p>
          <a:p>
            <a:pPr>
              <a:lnSpc>
                <a:spcPts val="4688"/>
              </a:lnSpc>
              <a:spcBef>
                <a:spcPct val="0"/>
              </a:spcBef>
            </a:pPr>
            <a:r>
              <a:rPr lang="ko-KR" altLang="en-US" sz="3348" dirty="0">
                <a:solidFill>
                  <a:srgbClr val="F6F6F6"/>
                </a:solidFill>
                <a:ea typeface="Nanum Gothic"/>
              </a:rPr>
              <a:t>학번 </a:t>
            </a:r>
            <a:r>
              <a:rPr lang="en-US" altLang="ko-KR" sz="3348" dirty="0">
                <a:solidFill>
                  <a:srgbClr val="F6F6F6"/>
                </a:solidFill>
                <a:ea typeface="Nanum Gothic"/>
              </a:rPr>
              <a:t>: 2021864039</a:t>
            </a:r>
          </a:p>
          <a:p>
            <a:pPr>
              <a:lnSpc>
                <a:spcPts val="4688"/>
              </a:lnSpc>
              <a:spcBef>
                <a:spcPct val="0"/>
              </a:spcBef>
            </a:pPr>
            <a:endParaRPr lang="en-US" altLang="ko-KR" sz="3348" dirty="0">
              <a:solidFill>
                <a:srgbClr val="F6F6F6"/>
              </a:solidFill>
              <a:ea typeface="Nanum Gothic"/>
            </a:endParaRPr>
          </a:p>
          <a:p>
            <a:pPr>
              <a:lnSpc>
                <a:spcPts val="4688"/>
              </a:lnSpc>
              <a:spcBef>
                <a:spcPct val="0"/>
              </a:spcBef>
            </a:pPr>
            <a:r>
              <a:rPr lang="ko-KR" altLang="en-US" sz="3348" dirty="0">
                <a:solidFill>
                  <a:srgbClr val="F6F6F6"/>
                </a:solidFill>
                <a:ea typeface="Nanum Gothic"/>
              </a:rPr>
              <a:t>이름 </a:t>
            </a:r>
            <a:r>
              <a:rPr lang="en-US" altLang="ko-KR" sz="3348" dirty="0">
                <a:solidFill>
                  <a:srgbClr val="F6F6F6"/>
                </a:solidFill>
                <a:ea typeface="Nanum Gothic"/>
              </a:rPr>
              <a:t>: </a:t>
            </a:r>
            <a:r>
              <a:rPr lang="ko-KR" altLang="en-US" sz="3348" dirty="0">
                <a:solidFill>
                  <a:srgbClr val="F6F6F6"/>
                </a:solidFill>
                <a:ea typeface="Nanum Gothic"/>
              </a:rPr>
              <a:t>김태헌</a:t>
            </a:r>
            <a:endParaRPr lang="en-US" sz="3348" dirty="0">
              <a:solidFill>
                <a:srgbClr val="F6F6F6"/>
              </a:solidFill>
              <a:ea typeface="Nanum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DF4E4-D8D5-54F3-F8C3-00B018B81863}"/>
              </a:ext>
            </a:extLst>
          </p:cNvPr>
          <p:cNvSpPr txBox="1"/>
          <p:nvPr/>
        </p:nvSpPr>
        <p:spPr>
          <a:xfrm>
            <a:off x="5143500" y="4076700"/>
            <a:ext cx="8001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https://github.com/Kimra0467/game/tree/main/week15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58F0E3-7FF1-F4CE-8B0C-33E656E0C2FC}"/>
              </a:ext>
            </a:extLst>
          </p:cNvPr>
          <p:cNvSpPr txBox="1"/>
          <p:nvPr/>
        </p:nvSpPr>
        <p:spPr>
          <a:xfrm>
            <a:off x="2857500" y="571500"/>
            <a:ext cx="1257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변경 후 게임 화면</a:t>
            </a:r>
            <a:endParaRPr lang="en-US" altLang="ko-KR" sz="4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변경 후 게임 플레이">
            <a:hlinkClick r:id="" action="ppaction://media"/>
            <a:extLst>
              <a:ext uri="{FF2B5EF4-FFF2-40B4-BE49-F238E27FC236}">
                <a16:creationId xmlns:a16="http://schemas.microsoft.com/office/drawing/2014/main" id="{51B8DA09-162C-E0BA-59D3-7E25BE11D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0735" b="22518"/>
          <a:stretch/>
        </p:blipFill>
        <p:spPr>
          <a:xfrm>
            <a:off x="596077" y="1638300"/>
            <a:ext cx="17095846" cy="772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6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58F0E3-7FF1-F4CE-8B0C-33E656E0C2FC}"/>
              </a:ext>
            </a:extLst>
          </p:cNvPr>
          <p:cNvSpPr txBox="1"/>
          <p:nvPr/>
        </p:nvSpPr>
        <p:spPr>
          <a:xfrm>
            <a:off x="2857500" y="571500"/>
            <a:ext cx="1257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변경 후 </a:t>
            </a:r>
            <a:r>
              <a:rPr lang="en-US" altLang="ko-KR" sz="4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CameraFollow</a:t>
            </a:r>
            <a:endParaRPr lang="ko-KR" altLang="en-US" sz="4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1EE08D-0709-BD73-E9CB-63EB2AD06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90121"/>
            <a:ext cx="10668000" cy="78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4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58F0E3-7FF1-F4CE-8B0C-33E656E0C2FC}"/>
              </a:ext>
            </a:extLst>
          </p:cNvPr>
          <p:cNvSpPr txBox="1"/>
          <p:nvPr/>
        </p:nvSpPr>
        <p:spPr>
          <a:xfrm>
            <a:off x="2857500" y="571500"/>
            <a:ext cx="1257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변경 후 </a:t>
            </a:r>
            <a:r>
              <a:rPr lang="en-US" altLang="ko-KR" sz="4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FloorSpawn</a:t>
            </a:r>
            <a:endParaRPr lang="ko-KR" altLang="en-US" sz="4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6F7B84D-766E-A282-E4E5-464D8A33A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72602"/>
            <a:ext cx="6934200" cy="5341795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8A864AB-4935-1BC5-7BD4-27B871A0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118" y="2217254"/>
            <a:ext cx="9757482" cy="58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98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58F0E3-7FF1-F4CE-8B0C-33E656E0C2FC}"/>
              </a:ext>
            </a:extLst>
          </p:cNvPr>
          <p:cNvSpPr txBox="1"/>
          <p:nvPr/>
        </p:nvSpPr>
        <p:spPr>
          <a:xfrm>
            <a:off x="2857500" y="571500"/>
            <a:ext cx="1257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변경 후 </a:t>
            </a:r>
            <a:r>
              <a:rPr lang="en-US" altLang="ko-KR" sz="4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PlayerMove</a:t>
            </a:r>
            <a:endParaRPr lang="ko-KR" altLang="en-US" sz="4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A9F535-0451-E4B7-9262-4B0A6DD01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1061"/>
            <a:ext cx="6477000" cy="5778237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A25A8C0-43AF-4AD5-2C49-66534756C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810944"/>
            <a:ext cx="5429615" cy="5816028"/>
          </a:xfrm>
          <a:prstGeom prst="rect">
            <a:avLst/>
          </a:prstGeom>
        </p:spPr>
      </p:pic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5192B67-D7B8-2A4A-DC9C-3ABC06426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7734300"/>
            <a:ext cx="455358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00" y="4152900"/>
            <a:ext cx="5665773" cy="121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0E0857"/>
                </a:solidFill>
                <a:ea typeface="Nanum Gothic Ultra-Bold"/>
              </a:rPr>
              <a:t>출처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E9C8-09F2-839A-A93A-2C68B443E443}"/>
              </a:ext>
            </a:extLst>
          </p:cNvPr>
          <p:cNvSpPr txBox="1"/>
          <p:nvPr/>
        </p:nvSpPr>
        <p:spPr>
          <a:xfrm>
            <a:off x="7010400" y="2096512"/>
            <a:ext cx="89916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캐릭터 </a:t>
            </a:r>
            <a:r>
              <a:rPr lang="ko-KR" altLang="en-US" sz="3000" dirty="0" err="1"/>
              <a:t>에셋</a:t>
            </a:r>
            <a:endParaRPr lang="en-US" altLang="ko-KR" sz="3000" dirty="0"/>
          </a:p>
          <a:p>
            <a:r>
              <a:rPr lang="en-US" altLang="ko-KR" sz="3000" dirty="0">
                <a:hlinkClick r:id="rId2"/>
              </a:rPr>
              <a:t>https://mayquartet.tistory.com/46</a:t>
            </a:r>
            <a:endParaRPr lang="en-US" altLang="ko-KR" sz="3000" dirty="0"/>
          </a:p>
          <a:p>
            <a:endParaRPr lang="ko-KR" altLang="en-US" sz="3000" dirty="0"/>
          </a:p>
          <a:p>
            <a:r>
              <a:rPr lang="ko-KR" altLang="en-US" sz="3000" dirty="0"/>
              <a:t>오디오 </a:t>
            </a:r>
            <a:endParaRPr lang="en-US" altLang="ko-KR" sz="3000" dirty="0"/>
          </a:p>
          <a:p>
            <a:r>
              <a:rPr lang="en-US" altLang="ko-KR" sz="3000" dirty="0"/>
              <a:t>20</a:t>
            </a:r>
            <a:r>
              <a:rPr lang="ko-KR" altLang="en-US" sz="3000" dirty="0"/>
              <a:t>학번 </a:t>
            </a:r>
            <a:r>
              <a:rPr lang="ko-KR" altLang="en-US" sz="3000" dirty="0" err="1"/>
              <a:t>윤금비님</a:t>
            </a:r>
            <a:r>
              <a:rPr lang="ko-KR" altLang="en-US" sz="3000" dirty="0"/>
              <a:t> </a:t>
            </a:r>
            <a:r>
              <a:rPr lang="en-US" altLang="ko-KR" sz="3000" dirty="0"/>
              <a:t>PPT </a:t>
            </a:r>
          </a:p>
          <a:p>
            <a:endParaRPr lang="en-US" altLang="ko-KR" sz="3000" dirty="0"/>
          </a:p>
          <a:p>
            <a:r>
              <a:rPr lang="en-US" altLang="ko-KR" sz="3000" dirty="0"/>
              <a:t>Effect</a:t>
            </a:r>
          </a:p>
          <a:p>
            <a:r>
              <a:rPr lang="en-US" altLang="ko-KR" sz="3000" dirty="0"/>
              <a:t>20</a:t>
            </a:r>
            <a:r>
              <a:rPr lang="ko-KR" altLang="en-US" sz="3000" dirty="0"/>
              <a:t>학번 </a:t>
            </a:r>
            <a:r>
              <a:rPr lang="ko-KR" altLang="en-US" sz="3000" dirty="0" err="1"/>
              <a:t>윤금비님</a:t>
            </a:r>
            <a:r>
              <a:rPr lang="ko-KR" altLang="en-US" sz="3000" dirty="0"/>
              <a:t> </a:t>
            </a:r>
            <a:r>
              <a:rPr lang="en-US" altLang="ko-KR" sz="3000" dirty="0"/>
              <a:t>PPT</a:t>
            </a:r>
          </a:p>
          <a:p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/>
              <a:t>배경화면</a:t>
            </a:r>
            <a:endParaRPr lang="en-US" altLang="ko-KR" sz="3000" dirty="0"/>
          </a:p>
          <a:p>
            <a:r>
              <a:rPr lang="en-US" altLang="ko-KR" sz="3000" dirty="0">
                <a:hlinkClick r:id="rId3"/>
              </a:rPr>
              <a:t>https://youtu.be/ckgfQdaEdwk?si=qcvtJTdgCnLoefU-</a:t>
            </a:r>
            <a:endParaRPr lang="ko-KR" altLang="en-US" sz="3000" dirty="0"/>
          </a:p>
          <a:p>
            <a:r>
              <a:rPr lang="en-US" altLang="ko-KR" sz="3000" dirty="0">
                <a:hlinkClick r:id="rId4"/>
              </a:rPr>
              <a:t>https://polyhaven.com/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00" y="4152900"/>
            <a:ext cx="5665773" cy="121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0E0857"/>
                </a:solidFill>
                <a:ea typeface="Nanum Gothic Ultra-Bold"/>
              </a:rPr>
              <a:t>점 수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7E9C8-09F2-839A-A93A-2C68B443E443}"/>
              </a:ext>
            </a:extLst>
          </p:cNvPr>
          <p:cNvSpPr txBox="1"/>
          <p:nvPr/>
        </p:nvSpPr>
        <p:spPr>
          <a:xfrm>
            <a:off x="5867400" y="2096512"/>
            <a:ext cx="104394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제 점수는 </a:t>
            </a:r>
            <a:r>
              <a:rPr lang="en-US" altLang="ko-KR" sz="3000" dirty="0"/>
              <a:t>17</a:t>
            </a:r>
            <a:r>
              <a:rPr lang="ko-KR" altLang="en-US" sz="3000" dirty="0"/>
              <a:t>점이라고 생각합니다</a:t>
            </a:r>
            <a:r>
              <a:rPr lang="en-US" altLang="ko-KR" sz="3000" dirty="0"/>
              <a:t>.</a:t>
            </a:r>
          </a:p>
          <a:p>
            <a:endParaRPr lang="en-US" altLang="ko-KR" sz="3000" dirty="0"/>
          </a:p>
          <a:p>
            <a:r>
              <a:rPr lang="ko-KR" altLang="en-US" sz="3000" dirty="0"/>
              <a:t>이유는 기존 코드는 </a:t>
            </a:r>
            <a:r>
              <a:rPr lang="ko-KR" altLang="en-US" sz="3000" dirty="0" err="1"/>
              <a:t>에셋이나</a:t>
            </a:r>
            <a:r>
              <a:rPr lang="ko-KR" altLang="en-US" sz="3000" dirty="0"/>
              <a:t> </a:t>
            </a:r>
            <a:r>
              <a:rPr lang="en-US" altLang="ko-KR" sz="3000" dirty="0" err="1"/>
              <a:t>Failzone</a:t>
            </a:r>
            <a:r>
              <a:rPr lang="en-US" altLang="ko-KR" sz="3000" dirty="0"/>
              <a:t> </a:t>
            </a:r>
            <a:r>
              <a:rPr lang="ko-KR" altLang="en-US" sz="3000" dirty="0"/>
              <a:t>등이 적용되지 않았지만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/>
              <a:t>음악</a:t>
            </a:r>
            <a:r>
              <a:rPr lang="en-US" altLang="ko-KR" sz="3000" dirty="0"/>
              <a:t>, </a:t>
            </a:r>
            <a:r>
              <a:rPr lang="ko-KR" altLang="en-US" sz="3000" dirty="0"/>
              <a:t>캐릭터에 </a:t>
            </a:r>
            <a:r>
              <a:rPr lang="ko-KR" altLang="en-US" sz="3000" dirty="0" err="1"/>
              <a:t>에셋을</a:t>
            </a:r>
            <a:r>
              <a:rPr lang="ko-KR" altLang="en-US" sz="3000" dirty="0"/>
              <a:t> 적용하고</a:t>
            </a:r>
            <a:r>
              <a:rPr lang="en-US" altLang="ko-KR" sz="3000" dirty="0"/>
              <a:t> 360</a:t>
            </a:r>
            <a:r>
              <a:rPr lang="ko-KR" altLang="en-US" sz="3000" dirty="0"/>
              <a:t>도 배경화면 적용</a:t>
            </a:r>
            <a:r>
              <a:rPr lang="en-US" altLang="ko-KR" sz="3000" dirty="0"/>
              <a:t>, </a:t>
            </a:r>
            <a:r>
              <a:rPr lang="ko-KR" altLang="en-US" sz="3000" dirty="0"/>
              <a:t> 캐릭터에 </a:t>
            </a:r>
            <a:r>
              <a:rPr lang="en-US" altLang="ko-KR" sz="3000" dirty="0"/>
              <a:t>Effect </a:t>
            </a:r>
            <a:r>
              <a:rPr lang="ko-KR" altLang="en-US" sz="3000" dirty="0"/>
              <a:t>적용 및 방향키로 움직이게 변경</a:t>
            </a:r>
            <a:endParaRPr lang="en-US" altLang="ko-KR" sz="3000" dirty="0"/>
          </a:p>
          <a:p>
            <a:r>
              <a:rPr lang="en-US" altLang="ko-KR" sz="3000" dirty="0" err="1"/>
              <a:t>FailZone</a:t>
            </a:r>
            <a:r>
              <a:rPr lang="en-US" altLang="ko-KR" sz="3000" dirty="0"/>
              <a:t> </a:t>
            </a:r>
            <a:r>
              <a:rPr lang="ko-KR" altLang="en-US" sz="3000" dirty="0"/>
              <a:t>추가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/>
              <a:t>추가 요소는 </a:t>
            </a:r>
            <a:r>
              <a:rPr lang="en-US" altLang="ko-KR" sz="3000" dirty="0"/>
              <a:t>6</a:t>
            </a:r>
            <a:r>
              <a:rPr lang="ko-KR" altLang="en-US" sz="3000" dirty="0"/>
              <a:t>개지만 기존 코드가  터키어로 되어있어서 영어로 변경하는데 </a:t>
            </a:r>
            <a:r>
              <a:rPr lang="en-US" altLang="ko-KR" sz="3000" dirty="0"/>
              <a:t>1</a:t>
            </a:r>
            <a:r>
              <a:rPr lang="ko-KR" altLang="en-US" sz="3000" dirty="0"/>
              <a:t>점을 추가했습니다</a:t>
            </a:r>
            <a:r>
              <a:rPr lang="en-US" altLang="ko-KR" sz="3000" dirty="0"/>
              <a:t>.</a:t>
            </a:r>
          </a:p>
          <a:p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224508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5829299" cy="1236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0E0857"/>
                </a:solidFill>
                <a:ea typeface="Nanum Gothic Ultra-Bold"/>
              </a:rPr>
              <a:t>기존 프로그램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43000" y="3390900"/>
            <a:ext cx="13422789" cy="658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공</a:t>
            </a:r>
            <a:r>
              <a:rPr lang="en-US" altLang="ko-KR" sz="3348" dirty="0">
                <a:solidFill>
                  <a:srgbClr val="0E0857"/>
                </a:solidFill>
                <a:latin typeface="Nanum Gothic"/>
                <a:ea typeface="Nanum Gothic"/>
              </a:rPr>
              <a:t>(player) </a:t>
            </a: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시작과 동시에 직진</a:t>
            </a:r>
            <a:r>
              <a:rPr lang="en-US" altLang="ko-KR" sz="3348" dirty="0">
                <a:solidFill>
                  <a:srgbClr val="0E0857"/>
                </a:solidFill>
                <a:latin typeface="Nanum Gothic"/>
                <a:ea typeface="Nanum Gothic"/>
              </a:rPr>
              <a:t>, </a:t>
            </a: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클릭 시 좌</a:t>
            </a:r>
            <a:r>
              <a:rPr lang="en-US" altLang="ko-KR" sz="3348" dirty="0">
                <a:solidFill>
                  <a:srgbClr val="0E0857"/>
                </a:solidFill>
                <a:latin typeface="Nanum Gothic"/>
                <a:ea typeface="Nanum Gothic"/>
              </a:rPr>
              <a:t>, </a:t>
            </a: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직진컨트롤</a:t>
            </a:r>
            <a:endParaRPr lang="en-US" altLang="ko-KR" sz="3348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sz="3348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sz="3348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sz="3348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sz="3348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sz="3348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공이 앞으로 나아가면 새로운 블록 생성</a:t>
            </a:r>
            <a:r>
              <a:rPr lang="en-US" altLang="ko-KR" sz="3348" dirty="0">
                <a:solidFill>
                  <a:srgbClr val="0E0857"/>
                </a:solidFill>
                <a:latin typeface="Nanum Gothic"/>
                <a:ea typeface="Nanum Gothic"/>
              </a:rPr>
              <a:t>(</a:t>
            </a: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좌</a:t>
            </a:r>
            <a:r>
              <a:rPr lang="en-US" altLang="ko-KR" sz="3348" dirty="0">
                <a:solidFill>
                  <a:srgbClr val="0E0857"/>
                </a:solidFill>
                <a:latin typeface="Nanum Gothic"/>
                <a:ea typeface="Nanum Gothic"/>
              </a:rPr>
              <a:t>, </a:t>
            </a: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직진 블록</a:t>
            </a:r>
            <a:r>
              <a:rPr lang="en-US" altLang="ko-KR" sz="3348" dirty="0">
                <a:solidFill>
                  <a:srgbClr val="0E0857"/>
                </a:solidFill>
                <a:latin typeface="Nanum Gothic"/>
                <a:ea typeface="Nanum Gothic"/>
              </a:rPr>
              <a:t>)</a:t>
            </a: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sz="3348" u="none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lvl="0" algn="l">
              <a:lnSpc>
                <a:spcPts val="4688"/>
              </a:lnSpc>
              <a:spcBef>
                <a:spcPct val="0"/>
              </a:spcBef>
            </a:pPr>
            <a:endParaRPr lang="en-US" altLang="ko-KR" sz="3348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sz="3348" u="none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sz="3348" u="none" dirty="0">
              <a:solidFill>
                <a:srgbClr val="0E0857"/>
              </a:solidFill>
              <a:latin typeface="Nanum Gothic"/>
              <a:ea typeface="Nanum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95F6F-F52A-46A5-5159-B390C8A0EA36}"/>
              </a:ext>
            </a:extLst>
          </p:cNvPr>
          <p:cNvSpPr txBox="1"/>
          <p:nvPr/>
        </p:nvSpPr>
        <p:spPr>
          <a:xfrm>
            <a:off x="7543800" y="1503997"/>
            <a:ext cx="8763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https://github.com/ahmetturankarakus/zigzag-game</a:t>
            </a:r>
            <a:endParaRPr lang="ko-KR" altLang="en-US" sz="23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40318DC1-590F-1F2B-86D7-809EFE0EC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1454"/>
            <a:ext cx="15544800" cy="8208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8F0E3-7FF1-F4CE-8B0C-33E656E0C2FC}"/>
              </a:ext>
            </a:extLst>
          </p:cNvPr>
          <p:cNvSpPr txBox="1"/>
          <p:nvPr/>
        </p:nvSpPr>
        <p:spPr>
          <a:xfrm>
            <a:off x="2857500" y="571500"/>
            <a:ext cx="1257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변경 전 게임 화면</a:t>
            </a:r>
          </a:p>
        </p:txBody>
      </p:sp>
    </p:spTree>
    <p:extLst>
      <p:ext uri="{BB962C8B-B14F-4D97-AF65-F5344CB8AC3E}">
        <p14:creationId xmlns:p14="http://schemas.microsoft.com/office/powerpoint/2010/main" val="36445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58F0E3-7FF1-F4CE-8B0C-33E656E0C2FC}"/>
              </a:ext>
            </a:extLst>
          </p:cNvPr>
          <p:cNvSpPr txBox="1"/>
          <p:nvPr/>
        </p:nvSpPr>
        <p:spPr>
          <a:xfrm>
            <a:off x="2857500" y="571500"/>
            <a:ext cx="1257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변경 전 게임 화면</a:t>
            </a:r>
          </a:p>
        </p:txBody>
      </p:sp>
      <p:pic>
        <p:nvPicPr>
          <p:cNvPr id="2" name="게임 변경 전 영상">
            <a:hlinkClick r:id="" action="ppaction://media"/>
            <a:extLst>
              <a:ext uri="{FF2B5EF4-FFF2-40B4-BE49-F238E27FC236}">
                <a16:creationId xmlns:a16="http://schemas.microsoft.com/office/drawing/2014/main" id="{D3D0B9EB-CA2F-AB43-EF6B-36A61F574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8" t="956" r="5685" b="20652"/>
          <a:stretch/>
        </p:blipFill>
        <p:spPr>
          <a:xfrm>
            <a:off x="808556" y="1638300"/>
            <a:ext cx="16670887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8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58F0E3-7FF1-F4CE-8B0C-33E656E0C2FC}"/>
              </a:ext>
            </a:extLst>
          </p:cNvPr>
          <p:cNvSpPr txBox="1"/>
          <p:nvPr/>
        </p:nvSpPr>
        <p:spPr>
          <a:xfrm>
            <a:off x="2857500" y="571500"/>
            <a:ext cx="1257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변경 전 </a:t>
            </a:r>
            <a:r>
              <a:rPr lang="en-US" altLang="ko-KR" sz="4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CameraFollow</a:t>
            </a:r>
            <a:endParaRPr lang="ko-KR" altLang="en-US" sz="4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1BDEC24-205F-38F6-9982-4AC20FC9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33" y="1562100"/>
            <a:ext cx="10151534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7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58F0E3-7FF1-F4CE-8B0C-33E656E0C2FC}"/>
              </a:ext>
            </a:extLst>
          </p:cNvPr>
          <p:cNvSpPr txBox="1"/>
          <p:nvPr/>
        </p:nvSpPr>
        <p:spPr>
          <a:xfrm>
            <a:off x="2857500" y="571500"/>
            <a:ext cx="1257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변경 전 </a:t>
            </a:r>
            <a:r>
              <a:rPr lang="en-US" altLang="ko-KR" sz="4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FloorSpawn</a:t>
            </a:r>
            <a:endParaRPr lang="ko-KR" altLang="en-US" sz="4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AC8C641-4457-B99B-2CF4-FABCF9BCF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279386"/>
            <a:ext cx="12573000" cy="88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7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58F0E3-7FF1-F4CE-8B0C-33E656E0C2FC}"/>
              </a:ext>
            </a:extLst>
          </p:cNvPr>
          <p:cNvSpPr txBox="1"/>
          <p:nvPr/>
        </p:nvSpPr>
        <p:spPr>
          <a:xfrm>
            <a:off x="2857500" y="571500"/>
            <a:ext cx="1257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변경 전 </a:t>
            </a:r>
            <a:r>
              <a:rPr lang="en-US" altLang="ko-KR" sz="4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PlayerMove</a:t>
            </a:r>
            <a:endParaRPr lang="ko-KR" altLang="en-US" sz="4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84EA4CBB-CB82-5270-C54E-74A077925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20950"/>
            <a:ext cx="6553200" cy="8815908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F3795BE-E982-97F8-2096-7958397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140" y="1320950"/>
            <a:ext cx="78160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3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6896099" cy="121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0E0857"/>
                </a:solidFill>
                <a:ea typeface="Nanum Gothic Ultra-Bold"/>
              </a:rPr>
              <a:t>변경 후 프로그램</a:t>
            </a:r>
            <a:endParaRPr lang="en-US" sz="7200" u="none" dirty="0">
              <a:solidFill>
                <a:srgbClr val="0E0857"/>
              </a:solidFill>
              <a:ea typeface="Nanum Gothic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400300"/>
            <a:ext cx="13422789" cy="658237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r>
              <a:rPr 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Player </a:t>
            </a: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캐릭터 적용</a:t>
            </a:r>
            <a:endParaRPr lang="en-US" altLang="ko-KR" sz="3348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altLang="ko-KR" sz="3348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r>
              <a:rPr lang="en-US" sz="3348" u="none" dirty="0">
                <a:solidFill>
                  <a:srgbClr val="0E0857"/>
                </a:solidFill>
                <a:latin typeface="Nanum Gothic"/>
                <a:ea typeface="Nanum Gothic"/>
              </a:rPr>
              <a:t>Fail Zone </a:t>
            </a:r>
            <a:r>
              <a:rPr lang="ko-KR" altLang="en-US" sz="3348" u="none" dirty="0">
                <a:solidFill>
                  <a:srgbClr val="0E0857"/>
                </a:solidFill>
                <a:latin typeface="Nanum Gothic"/>
                <a:ea typeface="Nanum Gothic"/>
              </a:rPr>
              <a:t>구현</a:t>
            </a:r>
            <a:endParaRPr lang="en-US" altLang="ko-KR" sz="3348" u="none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altLang="ko-KR" sz="3348" u="none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r>
              <a:rPr lang="ko-KR" altLang="en-US" sz="3348" u="none" dirty="0">
                <a:solidFill>
                  <a:srgbClr val="0E0857"/>
                </a:solidFill>
                <a:latin typeface="Nanum Gothic"/>
                <a:ea typeface="Nanum Gothic"/>
              </a:rPr>
              <a:t>음악 추가</a:t>
            </a:r>
            <a:endParaRPr lang="en-US" altLang="ko-KR" sz="3348" u="none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altLang="ko-KR" sz="3348" u="none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배경화면 추가</a:t>
            </a:r>
            <a:endParaRPr lang="en-US" altLang="ko-KR" sz="3348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altLang="ko-KR" sz="3348" i="1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r>
              <a:rPr lang="ko-KR" altLang="en-US" sz="3348" u="none" dirty="0">
                <a:solidFill>
                  <a:srgbClr val="0E0857"/>
                </a:solidFill>
                <a:latin typeface="Nanum Gothic"/>
                <a:ea typeface="Nanum Gothic"/>
              </a:rPr>
              <a:t>방향키로 캐릭터 움직임 </a:t>
            </a:r>
            <a:r>
              <a:rPr lang="en-US" altLang="ko-KR" sz="3348" u="none" dirty="0">
                <a:solidFill>
                  <a:srgbClr val="0E0857"/>
                </a:solidFill>
                <a:latin typeface="Nanum Gothic"/>
                <a:ea typeface="Nanum Gothic"/>
              </a:rPr>
              <a:t>+ </a:t>
            </a:r>
            <a:r>
              <a:rPr lang="ko-KR" altLang="en-US" sz="3348" u="none" dirty="0">
                <a:solidFill>
                  <a:srgbClr val="0E0857"/>
                </a:solidFill>
                <a:latin typeface="Nanum Gothic"/>
                <a:ea typeface="Nanum Gothic"/>
              </a:rPr>
              <a:t>회전</a:t>
            </a:r>
            <a:endParaRPr lang="en-US" altLang="ko-KR" sz="3348" u="none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endParaRPr lang="en-US" altLang="ko-KR" sz="3348" u="none" dirty="0">
              <a:solidFill>
                <a:srgbClr val="0E0857"/>
              </a:solidFill>
              <a:latin typeface="Nanum Gothic"/>
              <a:ea typeface="Nanum Gothic"/>
            </a:endParaRPr>
          </a:p>
          <a:p>
            <a:pPr marL="514350" lvl="0" indent="-514350" algn="l">
              <a:lnSpc>
                <a:spcPts val="4688"/>
              </a:lnSpc>
              <a:spcBef>
                <a:spcPct val="0"/>
              </a:spcBef>
              <a:buAutoNum type="arabicPeriod"/>
            </a:pPr>
            <a:r>
              <a:rPr 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Effect </a:t>
            </a:r>
            <a:r>
              <a:rPr lang="ko-KR" altLang="en-US" sz="3348" dirty="0">
                <a:solidFill>
                  <a:srgbClr val="0E0857"/>
                </a:solidFill>
                <a:latin typeface="Nanum Gothic"/>
                <a:ea typeface="Nanum Gothic"/>
              </a:rPr>
              <a:t>추가</a:t>
            </a:r>
            <a:endParaRPr lang="en-US" sz="3348" u="none" dirty="0">
              <a:solidFill>
                <a:srgbClr val="0E0857"/>
              </a:solidFill>
              <a:latin typeface="Nanum Gothic"/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8109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58F0E3-7FF1-F4CE-8B0C-33E656E0C2FC}"/>
              </a:ext>
            </a:extLst>
          </p:cNvPr>
          <p:cNvSpPr txBox="1"/>
          <p:nvPr/>
        </p:nvSpPr>
        <p:spPr>
          <a:xfrm>
            <a:off x="2857500" y="571500"/>
            <a:ext cx="1257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변경 후 게임 화면</a:t>
            </a:r>
            <a:endParaRPr lang="en-US" altLang="ko-KR" sz="4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53FFB6C-71F4-5C6C-EBF1-4006C1ACD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97" y="1562100"/>
            <a:ext cx="14874406" cy="828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7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206</Words>
  <Application>Microsoft Office PowerPoint</Application>
  <PresentationFormat>사용자 지정</PresentationFormat>
  <Paragraphs>63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Noto Sans KR</vt:lpstr>
      <vt:lpstr>Calibri</vt:lpstr>
      <vt:lpstr>Arial</vt:lpstr>
      <vt:lpstr>Nanum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어두운 파란색 및 흰색 간단한 기하학적 프레젠테이션</dc:title>
  <cp:lastModifiedBy>김태헌</cp:lastModifiedBy>
  <cp:revision>8</cp:revision>
  <dcterms:created xsi:type="dcterms:W3CDTF">2006-08-16T00:00:00Z</dcterms:created>
  <dcterms:modified xsi:type="dcterms:W3CDTF">2023-12-12T05:46:08Z</dcterms:modified>
  <dc:identifier>DAF2YPyAhBg</dc:identifier>
</cp:coreProperties>
</file>